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8" r:id="rId5"/>
    <p:sldId id="274" r:id="rId6"/>
    <p:sldId id="272" r:id="rId7"/>
    <p:sldId id="270" r:id="rId8"/>
    <p:sldId id="273" r:id="rId9"/>
    <p:sldId id="279" r:id="rId10"/>
    <p:sldId id="268" r:id="rId11"/>
    <p:sldId id="269" r:id="rId12"/>
    <p:sldId id="271" r:id="rId13"/>
    <p:sldId id="266" r:id="rId14"/>
    <p:sldId id="275" r:id="rId15"/>
    <p:sldId id="267" r:id="rId16"/>
    <p:sldId id="276" r:id="rId17"/>
    <p:sldId id="264" r:id="rId18"/>
    <p:sldId id="277" r:id="rId19"/>
    <p:sldId id="278" r:id="rId20"/>
    <p:sldId id="265" r:id="rId21"/>
    <p:sldId id="262" r:id="rId22"/>
    <p:sldId id="263" r:id="rId23"/>
    <p:sldId id="26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F4E152-0EFF-4738-98CA-D94BD1A68B2E}" type="datetimeFigureOut">
              <a:rPr lang="en-US" smtClean="0"/>
              <a:pPr/>
              <a:t>10/13/2017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D32E409-64B5-4BF3-A131-62F5D582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Florence nightingale’s environment theory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 descr="C:\Users\Juvi\Desktop\f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2205038"/>
            <a:ext cx="1866900" cy="2447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Ventilation and warming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-Nurses was “ to keep the air he breathes as pure as the external air, without chilling”.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-Nightingale was very concerned about “noxious air” or “effluvia” or foul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that came from environment.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-Nightingale stressed the importance of room temperature. The patient should not be too warm or too cold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 fontScale="92500"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Light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viewed that direct sunlight was what patients wanted.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-Although acknowledging a lack of scientific rationale for it, she noted that light has “ quite real and tangible effects upon the human body”.</a:t>
            </a:r>
          </a:p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Noise 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stated that patients should never be waked intentionally or accidentally during the first part of sleep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asserted that whispered or long conversations about patients are thoughtless and cruel.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-Nurses responsibility is to assess and stop different kinds of noise.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Health of houses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-The importance of the health of houses as being closely related to the presence of pure air, pure water, efficient drainage, cleanliness and light. </a:t>
            </a:r>
          </a:p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Cleanliness of the area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-cleanliness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outside the house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affect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 of the persons inside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Variety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 discussed the need for changes in color and form, including bringing the patient brightly colored flowers or plants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also advocated rotating 10 or 12 paintings and engravings each day, week, or month to provide variety for the patient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Nightingale also advocated reading, needlework, writing, and cleaning as activities to relieve the sick of boredom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Bed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and bedding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Nightingale noted that an adult in health exhales about three pints of moisture through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lungs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skin in a 24-hour period. This organic matter enters the sheets and stays there unless the bedding is changed and aired frequently.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believed that the bed should be placed in the lightest part of the room and placed so the patient could see out of a window. She also reminded the caregiver never to lean against, sit upon, or unnecessarily shake the bed of the patient.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Personal cleanliness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-The need for cleanliness is extended to the patient, the nurse and the environment.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-Nightingale viewed the functions of the skin is important, believing that many disease “disorders” or caused breaks in the skin.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Every nurse ought to wash her hands very frequently during the day.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Nutrition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and taking food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Nightingale noted that individuals desire different foods at different times of the day and that frequent small servings may be more beneficial to the patient than a large breakfast or dinner.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urged that no business be done with patients while they are eating because this was distraction.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Chattering hopes and advices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-False hope was depressing to patients,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caused them to worry and become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fatigued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later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believed that sick persons should hear good news that would assist them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become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healthier. </a:t>
            </a:r>
          </a:p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Social considerations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-Nightingale supported the importance of looking beyond the persons to the social environments in which he or she lived.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observed that generations of families lived and died in poverty.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Environmental Factors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ightingale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identified five (5) environmental factors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Pure fresh air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“to keep the air he breathes as pure as the external air without chilling him.”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Pure water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“well water of a very impure kind is used for domestic purposes. And when epidemic disease shows itself, persons using such water are almost sure to suffer.”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Effective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drainage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“all the while the sewer maybe nothing but a laboratory from which epidemic disease and ill health is being installed into the house.”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Cleanliness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“the greater part of nursing consists in preserving cleanliness.”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(especially direct sunlight) – “the usefulness of light in treating disease is very important.”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en-US" sz="2000" dirty="0" smtClean="0"/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Florence Nightingale was born on May 12, 1820</a:t>
            </a:r>
          </a:p>
          <a:p>
            <a:pPr>
              <a:lnSpc>
                <a:spcPct val="20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-Much attention has been to the “Calling” that Nightingale recorded in her diary in 1837, when she wrote that “ God spoke to me and called me to his service”. </a:t>
            </a:r>
          </a:p>
          <a:p>
            <a:pPr>
              <a:lnSpc>
                <a:spcPct val="20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-Florence Nightingale began her nursing training in 1851 in Germany. </a:t>
            </a:r>
          </a:p>
          <a:p>
            <a:pPr>
              <a:lnSpc>
                <a:spcPct val="150000"/>
              </a:lnSpc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PARADIGM</a:t>
            </a:r>
          </a:p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Nursing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-Nursing is different from medicine and the goal of nursing is to place the patient in the best possible condition for nature to act.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-Nursing is the "activities that promote health which occur in any care giving situation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-They can be done by anyone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Person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-Nightingale referred person as a patient. Person is affected by environment.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-Person is multidimensional, composed of biological, psychological, social and spiritual components.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-He has a vital reparative power to deal with disease, recovery is within the person’s power as long as a safe environment for recuperation exists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Health/Disease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-Health is “not only to be well, but maintaining well- being by using a person’s power to the fullest extent”.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-Health is maintained by controlling the environmental factors to prevent disease.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-Disease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considered 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dys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-ease or the absence of comfort.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-Health and disease are the focus of nurse, who helps a person through the healing process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Environment </a:t>
            </a:r>
          </a:p>
          <a:p>
            <a:pPr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-"Poor or difficult environments led to poor health and disease". </a:t>
            </a:r>
          </a:p>
          <a:p>
            <a:pPr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-"Environment could be altered to improve conditions so that the natural laws would allow healing to occur."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 pioneered the concept of formal education for nurses. </a:t>
            </a:r>
          </a:p>
          <a:p>
            <a:pPr>
              <a:lnSpc>
                <a:spcPct val="2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-She served the injured soldiers during the Crimean war which strongly influenced her philosophy of nursing. </a:t>
            </a:r>
          </a:p>
          <a:p>
            <a:pPr>
              <a:lnSpc>
                <a:spcPct val="2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-She is considered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first nursing theorist.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stated in her nursing notes that nursing “is an act of utilizing the environment of the patient to assist him in his recovery.”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-Her contribution during Crimean war is well-known.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-She was a statistician, using bar and pie charts, highlighting key points.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-International Nurses Day, May 12 is observed in respect to her contribution to Nursing.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-Died- 13 August 1910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-The foundation of Nightingale’s theory is the environment- all the external conditions and forces that influence the life and development of an organism.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-According to her, external influences and conditions can prevent, suppress, or contribute to disease or death.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-Her goal was to help the patient retain his own vitality by meeting his basic needs through control of the environment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Types of Environment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-There are three types of environments.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Physical, Psychological and Social </a:t>
            </a:r>
          </a:p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Environment 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-Physical Environment consists of physical elements where the patient is being treated.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-physical environment influence the social and psychological environments of the person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Psychological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Environment  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-It requires various activities to keep the mind active.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-It involves communication with the person, about the person, and about other people.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Social environment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-It consists of a person’s home or hospital room, as well as the total community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The ten major concepts of the Environment Theory, also identified as Nightingale's Canons, are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Ventilation and warming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Light and noise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Cleanliness of the area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 of houses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Bed and bedding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Personal cleanliness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Variety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Offering hope and advice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Social considerations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vi\Desktop\Nightingale-Environmental-Factors-Subconcept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</TotalTime>
  <Words>1073</Words>
  <Application>Microsoft Office PowerPoint</Application>
  <PresentationFormat>On-screen Show (4:3)</PresentationFormat>
  <Paragraphs>97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Florence nightingale’s environment theory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Florence nightingale’s environment theory </dc:title>
  <dc:creator>Juvi</dc:creator>
  <cp:lastModifiedBy>Juvi</cp:lastModifiedBy>
  <cp:revision>33</cp:revision>
  <dcterms:created xsi:type="dcterms:W3CDTF">2017-10-12T05:50:51Z</dcterms:created>
  <dcterms:modified xsi:type="dcterms:W3CDTF">2017-10-13T05:38:02Z</dcterms:modified>
</cp:coreProperties>
</file>